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82" r:id="rId5"/>
    <p:sldId id="284" r:id="rId6"/>
    <p:sldId id="299" r:id="rId7"/>
    <p:sldId id="297" r:id="rId8"/>
    <p:sldId id="303" r:id="rId9"/>
    <p:sldId id="300" r:id="rId10"/>
    <p:sldId id="307" r:id="rId11"/>
    <p:sldId id="301" r:id="rId12"/>
    <p:sldId id="304" r:id="rId13"/>
    <p:sldId id="306" r:id="rId14"/>
    <p:sldId id="302" r:id="rId15"/>
    <p:sldId id="315" r:id="rId16"/>
    <p:sldId id="308" r:id="rId17"/>
    <p:sldId id="316" r:id="rId18"/>
    <p:sldId id="309" r:id="rId19"/>
    <p:sldId id="313" r:id="rId20"/>
    <p:sldId id="298" r:id="rId21"/>
    <p:sldId id="311" r:id="rId22"/>
    <p:sldId id="312" r:id="rId23"/>
    <p:sldId id="320" r:id="rId24"/>
    <p:sldId id="314" r:id="rId25"/>
    <p:sldId id="317" r:id="rId26"/>
    <p:sldId id="319" r:id="rId27"/>
    <p:sldId id="318" r:id="rId28"/>
    <p:sldId id="310" r:id="rId29"/>
    <p:sldId id="29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31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11/2/2020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23126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900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56581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7263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1087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01601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4867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13336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51869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30094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users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7">
            <a:extLst>
              <a:ext uri="{FF2B5EF4-FFF2-40B4-BE49-F238E27FC236}">
                <a16:creationId xmlns:a16="http://schemas.microsoft.com/office/drawing/2014/main" id="{BF96CF3A-0274-488A-8913-381CA8E3A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E57E3F-DB3F-4259-9A2C-C53B31291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8" t="8526" r="-718" b="8527"/>
          <a:stretch/>
        </p:blipFill>
        <p:spPr>
          <a:xfrm>
            <a:off x="0" y="0"/>
            <a:ext cx="12350093" cy="686859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BEEF4F5-DEFE-4DFF-89B4-70B7AEA1B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6207" y="4062897"/>
            <a:ext cx="4534839" cy="1080603"/>
          </a:xfrm>
        </p:spPr>
        <p:txBody>
          <a:bodyPr>
            <a:noAutofit/>
          </a:bodyPr>
          <a:lstStyle/>
          <a:p>
            <a:pPr algn="l"/>
            <a:r>
              <a:rPr lang="en-US" sz="4000" b="1" dirty="0"/>
              <a:t>My assignment </a:t>
            </a:r>
            <a:br>
              <a:rPr lang="en-US" sz="4000" b="1" dirty="0"/>
            </a:br>
            <a:r>
              <a:rPr lang="en-US" sz="4000" b="1" dirty="0"/>
              <a:t>presentation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33A666D-86EE-497A-BBAA-FB1B59B72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6207" y="5460449"/>
            <a:ext cx="3759493" cy="1080602"/>
          </a:xfr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  <a:latin typeface="+mn-lt"/>
            </a:endParaRP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Name  : Gefy Aqiilah Aqshal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Class : </a:t>
            </a:r>
            <a:r>
              <a:rPr lang="en-US" dirty="0" err="1">
                <a:solidFill>
                  <a:schemeClr val="tx1"/>
                </a:solidFill>
                <a:latin typeface="+mn-lt"/>
              </a:rPr>
              <a:t>Fullstack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Website - 5</a:t>
            </a:r>
          </a:p>
          <a:p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8471A4-40AE-4DFD-8808-4D2AE0740CCD}"/>
              </a:ext>
            </a:extLst>
          </p:cNvPr>
          <p:cNvSpPr/>
          <p:nvPr/>
        </p:nvSpPr>
        <p:spPr>
          <a:xfrm>
            <a:off x="7736207" y="5160629"/>
            <a:ext cx="3759493" cy="11570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4352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sambungan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then catch dan juga try catch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mengecek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hari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kerja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dari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kode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Asynchronous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dibawah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jelaskan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penggunaan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then catch dan try catch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memberikan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komentar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di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bawahnya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endParaRPr lang="en-ID" dirty="0">
              <a:latin typeface="Proxima Nova" panose="020B0604020202020204" charset="0"/>
            </a:endParaRPr>
          </a:p>
        </p:txBody>
      </p:sp>
      <p:pic>
        <p:nvPicPr>
          <p:cNvPr id="16" name="Google Shape;123;p23">
            <a:extLst>
              <a:ext uri="{FF2B5EF4-FFF2-40B4-BE49-F238E27FC236}">
                <a16:creationId xmlns:a16="http://schemas.microsoft.com/office/drawing/2014/main" id="{90E56A80-0938-4C37-B9C7-10B47B27FC3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5587" y="2246414"/>
            <a:ext cx="6600825" cy="273367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6" y="561957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67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43039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Buat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callback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function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melanjutkan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menampilkan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semua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bulan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method map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6" y="561957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pic>
        <p:nvPicPr>
          <p:cNvPr id="8" name="Google Shape;129;p24">
            <a:extLst>
              <a:ext uri="{FF2B5EF4-FFF2-40B4-BE49-F238E27FC236}">
                <a16:creationId xmlns:a16="http://schemas.microsoft.com/office/drawing/2014/main" id="{BAB6F760-9067-4FA7-B696-0909DA939E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3156" y="2372962"/>
            <a:ext cx="8770071" cy="24181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9032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46214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2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bebas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promise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seperti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soal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nomor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C5FA2-7597-42AC-8FF2-AC706489FCCE}"/>
              </a:ext>
            </a:extLst>
          </p:cNvPr>
          <p:cNvSpPr txBox="1"/>
          <p:nvPr/>
        </p:nvSpPr>
        <p:spPr>
          <a:xfrm>
            <a:off x="4485504" y="2118085"/>
            <a:ext cx="121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EA6CBA-9112-4AAF-803C-076EE5F64833}"/>
              </a:ext>
            </a:extLst>
          </p:cNvPr>
          <p:cNvSpPr txBox="1"/>
          <p:nvPr/>
        </p:nvSpPr>
        <p:spPr>
          <a:xfrm>
            <a:off x="1425146" y="2766021"/>
            <a:ext cx="208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cekJanjiAyah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C44F6-FE67-466E-8E32-8848081F32C0}"/>
              </a:ext>
            </a:extLst>
          </p:cNvPr>
          <p:cNvSpPr txBox="1"/>
          <p:nvPr/>
        </p:nvSpPr>
        <p:spPr>
          <a:xfrm>
            <a:off x="6845643" y="2759491"/>
            <a:ext cx="1346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orderKopi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6461A4B-312A-4471-BF1D-B34D61378443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rot="10800000" flipV="1">
            <a:off x="2469292" y="2318139"/>
            <a:ext cx="2016212" cy="44788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D3ACCA9-891D-486F-8CC3-04A850133ED1}"/>
              </a:ext>
            </a:extLst>
          </p:cNvPr>
          <p:cNvCxnSpPr>
            <a:cxnSpLocks/>
            <a:stCxn id="6" idx="3"/>
            <a:endCxn id="11" idx="0"/>
          </p:cNvCxnSpPr>
          <p:nvPr/>
        </p:nvCxnSpPr>
        <p:spPr>
          <a:xfrm>
            <a:off x="5696466" y="2318140"/>
            <a:ext cx="1822621" cy="441351"/>
          </a:xfrm>
          <a:prstGeom prst="bent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00E753E-ADE9-4155-8D7E-8DBFA8F310F1}"/>
              </a:ext>
            </a:extLst>
          </p:cNvPr>
          <p:cNvSpPr/>
          <p:nvPr/>
        </p:nvSpPr>
        <p:spPr>
          <a:xfrm>
            <a:off x="1425146" y="2759490"/>
            <a:ext cx="1688757" cy="5397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30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800" b="1" dirty="0">
                <a:latin typeface="Arial (Headings)"/>
              </a:rPr>
              <a:t>#Program</a:t>
            </a:r>
          </a:p>
          <a:p>
            <a:pPr algn="ctr"/>
            <a:r>
              <a:rPr lang="en-ID" sz="4800" b="1" dirty="0" err="1">
                <a:solidFill>
                  <a:srgbClr val="FFC000"/>
                </a:solidFill>
                <a:latin typeface="Arial (Headings)"/>
              </a:rPr>
              <a:t>cekJanjiAyah</a:t>
            </a:r>
            <a:endParaRPr lang="en-ID" sz="4800" b="1" dirty="0">
              <a:solidFill>
                <a:srgbClr val="FFC000"/>
              </a:solidFill>
              <a:latin typeface="Arial (Headings)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56271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CB6E8D1E-8982-41C0-B453-B199DE0E04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91618" y="-84774"/>
            <a:ext cx="3129411" cy="680307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#cek </a:t>
            </a:r>
            <a:r>
              <a:rPr lang="en-ID" dirty="0" err="1"/>
              <a:t>janji</a:t>
            </a:r>
            <a:r>
              <a:rPr lang="en-ID" dirty="0"/>
              <a:t> ayah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DF7B6A-3B3B-49CD-824E-B015CB3AF51B}"/>
              </a:ext>
            </a:extLst>
          </p:cNvPr>
          <p:cNvSpPr txBox="1"/>
          <p:nvPr/>
        </p:nvSpPr>
        <p:spPr>
          <a:xfrm>
            <a:off x="642065" y="1180719"/>
            <a:ext cx="13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Tokoh</a:t>
            </a:r>
            <a:r>
              <a:rPr lang="en-ID" sz="2400" dirty="0">
                <a:latin typeface="Proxima Nova" panose="020B0604020202020204" charset="0"/>
              </a:rPr>
              <a:t> :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202305-B37E-4DBA-8B48-1FF5553047C8}"/>
              </a:ext>
            </a:extLst>
          </p:cNvPr>
          <p:cNvSpPr txBox="1"/>
          <p:nvPr/>
        </p:nvSpPr>
        <p:spPr>
          <a:xfrm>
            <a:off x="1540634" y="1990742"/>
            <a:ext cx="706284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dirty="0">
                <a:latin typeface="Proxima Nova" panose="020B0604020202020204" charset="0"/>
              </a:rPr>
              <a:t>Ayah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5AA05-DA80-4DE0-8055-6B4B623C5347}"/>
              </a:ext>
            </a:extLst>
          </p:cNvPr>
          <p:cNvSpPr txBox="1"/>
          <p:nvPr/>
        </p:nvSpPr>
        <p:spPr>
          <a:xfrm>
            <a:off x="636573" y="2947431"/>
            <a:ext cx="251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Yang </a:t>
            </a:r>
            <a:r>
              <a:rPr lang="en-ID" dirty="0" err="1">
                <a:latin typeface="Proxima Nova" panose="020B0604020202020204" charset="0"/>
              </a:rPr>
              <a:t>memberikan</a:t>
            </a:r>
            <a:r>
              <a:rPr lang="en-ID" dirty="0">
                <a:latin typeface="Proxima Nova" panose="020B0604020202020204" charset="0"/>
              </a:rPr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675186-9F70-4F05-BCF7-D5F0BD4B4D69}"/>
              </a:ext>
            </a:extLst>
          </p:cNvPr>
          <p:cNvSpPr txBox="1"/>
          <p:nvPr/>
        </p:nvSpPr>
        <p:spPr>
          <a:xfrm>
            <a:off x="3570158" y="2947431"/>
            <a:ext cx="227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Yang </a:t>
            </a:r>
            <a:r>
              <a:rPr lang="en-ID" dirty="0" err="1">
                <a:latin typeface="Proxima Nova" panose="020B0604020202020204" charset="0"/>
              </a:rPr>
              <a:t>menerima</a:t>
            </a:r>
            <a:r>
              <a:rPr lang="en-ID" dirty="0">
                <a:latin typeface="Proxima Nova" panose="020B0604020202020204" charset="0"/>
              </a:rPr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9C60D6-A5A8-482E-9100-7891EBE79C5C}"/>
              </a:ext>
            </a:extLst>
          </p:cNvPr>
          <p:cNvSpPr txBox="1"/>
          <p:nvPr/>
        </p:nvSpPr>
        <p:spPr>
          <a:xfrm>
            <a:off x="4350307" y="1990741"/>
            <a:ext cx="710451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dirty="0">
                <a:latin typeface="Proxima Nova" panose="020B0604020202020204" charset="0"/>
              </a:rPr>
              <a:t>Anak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4E0B3-5085-4029-9F66-62F78B3BC7F4}"/>
              </a:ext>
            </a:extLst>
          </p:cNvPr>
          <p:cNvSpPr txBox="1"/>
          <p:nvPr/>
        </p:nvSpPr>
        <p:spPr>
          <a:xfrm>
            <a:off x="3150979" y="360648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0C2C7B-212F-4334-BF9B-872BEAAB32CA}"/>
              </a:ext>
            </a:extLst>
          </p:cNvPr>
          <p:cNvSpPr txBox="1"/>
          <p:nvPr/>
        </p:nvSpPr>
        <p:spPr>
          <a:xfrm>
            <a:off x="636573" y="4807165"/>
            <a:ext cx="1148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Awal</a:t>
            </a:r>
            <a:r>
              <a:rPr lang="en-ID" dirty="0"/>
              <a:t>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745226-EF67-4C27-8CD4-999C6CF48A8D}"/>
              </a:ext>
            </a:extLst>
          </p:cNvPr>
          <p:cNvSpPr txBox="1"/>
          <p:nvPr/>
        </p:nvSpPr>
        <p:spPr>
          <a:xfrm>
            <a:off x="1768293" y="4805752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Akhir </a:t>
            </a:r>
            <a:r>
              <a:rPr lang="en-ID" dirty="0" err="1">
                <a:latin typeface="Proxima Nova" panose="020B0604020202020204" charset="0"/>
              </a:rPr>
              <a:t>janji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6AFEE0-469F-40FD-B067-A5C49FC60AED}"/>
              </a:ext>
            </a:extLst>
          </p:cNvPr>
          <p:cNvSpPr txBox="1"/>
          <p:nvPr/>
        </p:nvSpPr>
        <p:spPr>
          <a:xfrm>
            <a:off x="2991530" y="4805752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Apa</a:t>
            </a:r>
            <a:r>
              <a:rPr lang="en-ID" dirty="0">
                <a:latin typeface="Proxima Nova" panose="020B0604020202020204" charset="0"/>
              </a:rPr>
              <a:t> yang </a:t>
            </a:r>
            <a:r>
              <a:rPr lang="en-ID" dirty="0" err="1">
                <a:latin typeface="Proxima Nova" panose="020B0604020202020204" charset="0"/>
              </a:rPr>
              <a:t>dijanjikan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501821-53A1-4473-8395-1E599FB963E5}"/>
              </a:ext>
            </a:extLst>
          </p:cNvPr>
          <p:cNvSpPr txBox="1"/>
          <p:nvPr/>
        </p:nvSpPr>
        <p:spPr>
          <a:xfrm>
            <a:off x="5130457" y="4805752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Pesan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89A33F-68F8-4695-BE38-AEDCCD441F50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1893776" y="2447277"/>
            <a:ext cx="0" cy="5001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CE45ED6-9941-4C84-BDF3-A6311EF2CF43}"/>
              </a:ext>
            </a:extLst>
          </p:cNvPr>
          <p:cNvCxnSpPr>
            <a:cxnSpLocks/>
          </p:cNvCxnSpPr>
          <p:nvPr/>
        </p:nvCxnSpPr>
        <p:spPr>
          <a:xfrm>
            <a:off x="4705532" y="2447277"/>
            <a:ext cx="0" cy="5001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A64B0D1-F767-4F14-8967-C26C1BEB1824}"/>
              </a:ext>
            </a:extLst>
          </p:cNvPr>
          <p:cNvCxnSpPr>
            <a:cxnSpLocks/>
            <a:stCxn id="10" idx="1"/>
            <a:endCxn id="12" idx="0"/>
          </p:cNvCxnSpPr>
          <p:nvPr/>
        </p:nvCxnSpPr>
        <p:spPr>
          <a:xfrm rot="10800000" flipV="1">
            <a:off x="1210929" y="3791149"/>
            <a:ext cx="1940050" cy="1016015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FD89C0E6-EDC7-43B2-8A87-13C4B06F1451}"/>
              </a:ext>
            </a:extLst>
          </p:cNvPr>
          <p:cNvCxnSpPr>
            <a:stCxn id="10" idx="1"/>
            <a:endCxn id="13" idx="0"/>
          </p:cNvCxnSpPr>
          <p:nvPr/>
        </p:nvCxnSpPr>
        <p:spPr>
          <a:xfrm rot="10800000" flipV="1">
            <a:off x="2363969" y="3791150"/>
            <a:ext cx="787010" cy="101460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669EDE5-A45A-4339-AAC0-82E5524FF22A}"/>
              </a:ext>
            </a:extLst>
          </p:cNvPr>
          <p:cNvCxnSpPr>
            <a:cxnSpLocks/>
            <a:stCxn id="10" idx="3"/>
            <a:endCxn id="14" idx="0"/>
          </p:cNvCxnSpPr>
          <p:nvPr/>
        </p:nvCxnSpPr>
        <p:spPr>
          <a:xfrm>
            <a:off x="3810134" y="3791150"/>
            <a:ext cx="274003" cy="101460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9AA077A3-15D0-486D-A5DE-F8DE9B528E1D}"/>
              </a:ext>
            </a:extLst>
          </p:cNvPr>
          <p:cNvCxnSpPr>
            <a:stCxn id="10" idx="3"/>
            <a:endCxn id="16" idx="0"/>
          </p:cNvCxnSpPr>
          <p:nvPr/>
        </p:nvCxnSpPr>
        <p:spPr>
          <a:xfrm>
            <a:off x="3810134" y="3791150"/>
            <a:ext cx="1739669" cy="1014602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9E5DE49-47B4-4133-89C5-C8C5A94EA656}"/>
              </a:ext>
            </a:extLst>
          </p:cNvPr>
          <p:cNvSpPr txBox="1"/>
          <p:nvPr/>
        </p:nvSpPr>
        <p:spPr>
          <a:xfrm>
            <a:off x="5850098" y="4805752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 err="1">
                <a:latin typeface="Proxima Nova" panose="020B0604020202020204" charset="0"/>
              </a:rPr>
              <a:t>Ditepati</a:t>
            </a:r>
            <a:r>
              <a:rPr lang="en-ID" dirty="0"/>
              <a:t> ?</a:t>
            </a: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FF78B53B-09A5-4097-B76C-410203E8567D}"/>
              </a:ext>
            </a:extLst>
          </p:cNvPr>
          <p:cNvCxnSpPr>
            <a:stCxn id="10" idx="3"/>
            <a:endCxn id="39" idx="0"/>
          </p:cNvCxnSpPr>
          <p:nvPr/>
        </p:nvCxnSpPr>
        <p:spPr>
          <a:xfrm>
            <a:off x="3810134" y="3791150"/>
            <a:ext cx="2603580" cy="101460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42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2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25155" y="5966829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" name="Content Placeholder 22">
            <a:extLst>
              <a:ext uri="{FF2B5EF4-FFF2-40B4-BE49-F238E27FC236}">
                <a16:creationId xmlns:a16="http://schemas.microsoft.com/office/drawing/2014/main" id="{B997A7C0-1966-413D-ACB2-C01DF5AB6F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0"/>
            <a:ext cx="3681727" cy="6676074"/>
          </a:xfrm>
          <a:prstGeom prst="rect">
            <a:avLst/>
          </a:prstGeom>
        </p:spPr>
      </p:pic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CB6E8D1E-8982-41C0-B453-B199DE0E04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/>
          <a:stretch/>
        </p:blipFill>
        <p:spPr>
          <a:xfrm>
            <a:off x="7619084" y="0"/>
            <a:ext cx="3681728" cy="667607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6991C2-5169-404B-9806-6A6CDE51FBE6}"/>
              </a:ext>
            </a:extLst>
          </p:cNvPr>
          <p:cNvSpPr txBox="1"/>
          <p:nvPr/>
        </p:nvSpPr>
        <p:spPr>
          <a:xfrm>
            <a:off x="5040452" y="1409075"/>
            <a:ext cx="1570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Ditepati</a:t>
            </a:r>
            <a:r>
              <a:rPr lang="en-ID" sz="2400" dirty="0">
                <a:latin typeface="Proxima Nova" panose="020B0604020202020204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A1188-83EB-4DFA-8318-9D74B449A35C}"/>
              </a:ext>
            </a:extLst>
          </p:cNvPr>
          <p:cNvSpPr txBox="1"/>
          <p:nvPr/>
        </p:nvSpPr>
        <p:spPr>
          <a:xfrm>
            <a:off x="5250935" y="2430905"/>
            <a:ext cx="954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dirty="0" err="1">
                <a:latin typeface="Proxima Nova" panose="020B0604020202020204" charset="0"/>
              </a:rPr>
              <a:t>Atau</a:t>
            </a:r>
            <a:endParaRPr lang="en-ID" sz="2400" dirty="0">
              <a:latin typeface="Proxima Nova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D050ED-6C6E-4515-80AA-71CF04090DE1}"/>
              </a:ext>
            </a:extLst>
          </p:cNvPr>
          <p:cNvSpPr txBox="1"/>
          <p:nvPr/>
        </p:nvSpPr>
        <p:spPr>
          <a:xfrm>
            <a:off x="4865301" y="3549932"/>
            <a:ext cx="1570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400" dirty="0" err="1">
                <a:latin typeface="Proxima Nova" panose="020B0604020202020204" charset="0"/>
              </a:rPr>
              <a:t>Tidak</a:t>
            </a:r>
            <a:r>
              <a:rPr lang="en-ID" sz="2400" dirty="0">
                <a:latin typeface="Proxima Nova" panose="020B0604020202020204" charset="0"/>
              </a:rPr>
              <a:t> </a:t>
            </a:r>
            <a:r>
              <a:rPr lang="en-ID" sz="2400" dirty="0" err="1">
                <a:latin typeface="Proxima Nova" panose="020B0604020202020204" charset="0"/>
              </a:rPr>
              <a:t>ditepati</a:t>
            </a:r>
            <a:r>
              <a:rPr lang="en-ID" sz="2400" dirty="0">
                <a:latin typeface="Proxima Nova" panose="020B0604020202020204" charset="0"/>
              </a:rPr>
              <a:t>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377427D-BA0F-4406-813C-C0C6CF18EE6A}"/>
              </a:ext>
            </a:extLst>
          </p:cNvPr>
          <p:cNvCxnSpPr>
            <a:cxnSpLocks/>
          </p:cNvCxnSpPr>
          <p:nvPr/>
        </p:nvCxnSpPr>
        <p:spPr>
          <a:xfrm flipV="1">
            <a:off x="5136645" y="4563734"/>
            <a:ext cx="1183573" cy="80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3997C94-7611-4E61-9C42-4C8861258538}"/>
              </a:ext>
            </a:extLst>
          </p:cNvPr>
          <p:cNvCxnSpPr>
            <a:cxnSpLocks/>
          </p:cNvCxnSpPr>
          <p:nvPr/>
        </p:nvCxnSpPr>
        <p:spPr>
          <a:xfrm flipH="1">
            <a:off x="5136646" y="2068643"/>
            <a:ext cx="106928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58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8C34F-33C7-4B8F-935F-E2BFFB8F2A3C}"/>
              </a:ext>
            </a:extLst>
          </p:cNvPr>
          <p:cNvSpPr txBox="1"/>
          <p:nvPr/>
        </p:nvSpPr>
        <p:spPr>
          <a:xfrm>
            <a:off x="3822356" y="3175684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43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 October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26</a:t>
            </a:r>
            <a:r>
              <a:rPr lang="en-ID" sz="6000" b="1" baseline="30000" dirty="0">
                <a:solidFill>
                  <a:srgbClr val="FFC000"/>
                </a:solidFill>
                <a:latin typeface="Arial (Headings)"/>
              </a:rPr>
              <a:t>th</a:t>
            </a:r>
            <a:r>
              <a:rPr lang="en-ID" sz="6000" b="1" dirty="0">
                <a:latin typeface="Arial (Headings)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6060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2 program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bebas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promise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seperti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soal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nomor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C5FA2-7597-42AC-8FF2-AC706489FCCE}"/>
              </a:ext>
            </a:extLst>
          </p:cNvPr>
          <p:cNvSpPr txBox="1"/>
          <p:nvPr/>
        </p:nvSpPr>
        <p:spPr>
          <a:xfrm>
            <a:off x="4485504" y="2118085"/>
            <a:ext cx="121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EA6CBA-9112-4AAF-803C-076EE5F64833}"/>
              </a:ext>
            </a:extLst>
          </p:cNvPr>
          <p:cNvSpPr txBox="1"/>
          <p:nvPr/>
        </p:nvSpPr>
        <p:spPr>
          <a:xfrm>
            <a:off x="1425146" y="2766021"/>
            <a:ext cx="208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cekJanjiAyah</a:t>
            </a:r>
            <a:endParaRPr lang="en-ID" dirty="0">
              <a:latin typeface="Proxima Nova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C44F6-FE67-466E-8E32-8848081F32C0}"/>
              </a:ext>
            </a:extLst>
          </p:cNvPr>
          <p:cNvSpPr txBox="1"/>
          <p:nvPr/>
        </p:nvSpPr>
        <p:spPr>
          <a:xfrm>
            <a:off x="6845643" y="2759491"/>
            <a:ext cx="1346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orderKopi</a:t>
            </a:r>
            <a:endParaRPr lang="en-ID" dirty="0">
              <a:latin typeface="Proxima Nova" panose="020B0604020202020204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6461A4B-312A-4471-BF1D-B34D61378443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rot="10800000" flipV="1">
            <a:off x="2469292" y="2318139"/>
            <a:ext cx="2016212" cy="44788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D3ACCA9-891D-486F-8CC3-04A850133ED1}"/>
              </a:ext>
            </a:extLst>
          </p:cNvPr>
          <p:cNvCxnSpPr>
            <a:cxnSpLocks/>
            <a:stCxn id="6" idx="3"/>
            <a:endCxn id="11" idx="0"/>
          </p:cNvCxnSpPr>
          <p:nvPr/>
        </p:nvCxnSpPr>
        <p:spPr>
          <a:xfrm>
            <a:off x="5696466" y="2318140"/>
            <a:ext cx="1822621" cy="441351"/>
          </a:xfrm>
          <a:prstGeom prst="bent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A00E753E-ADE9-4155-8D7E-8DBFA8F310F1}"/>
              </a:ext>
            </a:extLst>
          </p:cNvPr>
          <p:cNvSpPr/>
          <p:nvPr/>
        </p:nvSpPr>
        <p:spPr>
          <a:xfrm>
            <a:off x="6674707" y="2766021"/>
            <a:ext cx="1688757" cy="5397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9497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800" b="1" dirty="0">
                <a:latin typeface="Arial (Headings)"/>
              </a:rPr>
              <a:t>#Program</a:t>
            </a:r>
          </a:p>
          <a:p>
            <a:pPr algn="ctr"/>
            <a:r>
              <a:rPr lang="en-ID" sz="4800" b="1" dirty="0" err="1">
                <a:solidFill>
                  <a:srgbClr val="FFC000"/>
                </a:solidFill>
                <a:latin typeface="Arial (Headings)"/>
              </a:rPr>
              <a:t>orderKopi</a:t>
            </a:r>
            <a:endParaRPr lang="en-ID" sz="4800" b="1" dirty="0">
              <a:solidFill>
                <a:srgbClr val="FFC000"/>
              </a:solidFill>
              <a:latin typeface="Arial (Headings)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47788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#order kopi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4B3EE7-85AB-4D12-8DA5-8096217A121C}"/>
              </a:ext>
            </a:extLst>
          </p:cNvPr>
          <p:cNvSpPr txBox="1"/>
          <p:nvPr/>
        </p:nvSpPr>
        <p:spPr>
          <a:xfrm>
            <a:off x="614597" y="1199214"/>
            <a:ext cx="77620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Program </a:t>
            </a:r>
            <a:r>
              <a:rPr lang="en-ID" sz="2000" dirty="0" err="1">
                <a:latin typeface="Proxima Nova" panose="020B0604020202020204" charset="0"/>
              </a:rPr>
              <a:t>sederhana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untuk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memesan</a:t>
            </a:r>
            <a:r>
              <a:rPr lang="en-ID" sz="2000" dirty="0">
                <a:latin typeface="Proxima Nova" panose="020B0604020202020204" charset="0"/>
              </a:rPr>
              <a:t> kopi, </a:t>
            </a:r>
            <a:r>
              <a:rPr lang="en-ID" sz="2000" dirty="0" err="1">
                <a:latin typeface="Proxima Nova" panose="020B0604020202020204" charset="0"/>
              </a:rPr>
              <a:t>dengan</a:t>
            </a:r>
            <a:r>
              <a:rPr lang="en-ID" sz="2000" dirty="0">
                <a:latin typeface="Proxima Nova" panose="020B0604020202020204" charset="0"/>
              </a:rPr>
              <a:t> menu kopi yang</a:t>
            </a:r>
          </a:p>
          <a:p>
            <a:r>
              <a:rPr lang="en-ID" sz="2000" dirty="0" err="1">
                <a:latin typeface="Proxima Nova" panose="020B0604020202020204" charset="0"/>
              </a:rPr>
              <a:t>telah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tersedia</a:t>
            </a:r>
            <a:r>
              <a:rPr lang="en-ID" sz="2000" dirty="0">
                <a:latin typeface="Proxima Nova" panose="020B060402020202020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54496-C58E-4117-8D81-1E6A1DDD01E4}"/>
              </a:ext>
            </a:extLst>
          </p:cNvPr>
          <p:cNvSpPr txBox="1"/>
          <p:nvPr/>
        </p:nvSpPr>
        <p:spPr>
          <a:xfrm>
            <a:off x="809469" y="2233536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Menu kopi 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63F556-5AD4-468F-8E32-DAFFBC5300C4}"/>
              </a:ext>
            </a:extLst>
          </p:cNvPr>
          <p:cNvSpPr txBox="1"/>
          <p:nvPr/>
        </p:nvSpPr>
        <p:spPr>
          <a:xfrm>
            <a:off x="809469" y="277007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1. Latte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2A0596-D2E7-4AEF-BEC2-8092BDCD86C0}"/>
              </a:ext>
            </a:extLst>
          </p:cNvPr>
          <p:cNvSpPr txBox="1"/>
          <p:nvPr/>
        </p:nvSpPr>
        <p:spPr>
          <a:xfrm>
            <a:off x="809469" y="3139404"/>
            <a:ext cx="173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2. Vietnam drip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1C6B3F-F9CB-4690-B770-DBD565EE5448}"/>
              </a:ext>
            </a:extLst>
          </p:cNvPr>
          <p:cNvSpPr txBox="1"/>
          <p:nvPr/>
        </p:nvSpPr>
        <p:spPr>
          <a:xfrm>
            <a:off x="809469" y="3508736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3. </a:t>
            </a:r>
            <a:r>
              <a:rPr lang="en-ID" dirty="0" err="1">
                <a:latin typeface="Proxima Nova" panose="020B0604020202020204" charset="0"/>
              </a:rPr>
              <a:t>Moccachino</a:t>
            </a:r>
            <a:r>
              <a:rPr lang="en-ID" dirty="0">
                <a:latin typeface="Proxima Nova" panose="020B0604020202020204" charset="0"/>
              </a:rPr>
              <a:t> latte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E4F6DE-6ED3-4B3E-A4BD-505547819B04}"/>
              </a:ext>
            </a:extLst>
          </p:cNvPr>
          <p:cNvSpPr txBox="1"/>
          <p:nvPr/>
        </p:nvSpPr>
        <p:spPr>
          <a:xfrm>
            <a:off x="811087" y="394113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dirty="0">
                <a:latin typeface="Proxima Nova" panose="020B0604020202020204" charset="0"/>
              </a:rPr>
              <a:t>4. V60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6E7C7D-50E6-4650-9727-D593BE2D66F6}"/>
              </a:ext>
            </a:extLst>
          </p:cNvPr>
          <p:cNvCxnSpPr>
            <a:cxnSpLocks/>
          </p:cNvCxnSpPr>
          <p:nvPr/>
        </p:nvCxnSpPr>
        <p:spPr>
          <a:xfrm>
            <a:off x="4495627" y="2233536"/>
            <a:ext cx="16411" cy="25149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5C967B-4C7A-417F-A8B3-3E81E124CD19}"/>
              </a:ext>
            </a:extLst>
          </p:cNvPr>
          <p:cNvSpPr txBox="1"/>
          <p:nvPr/>
        </p:nvSpPr>
        <p:spPr>
          <a:xfrm>
            <a:off x="5190187" y="2233536"/>
            <a:ext cx="1066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 err="1">
                <a:latin typeface="Proxima Nova" panose="020B0604020202020204" charset="0"/>
              </a:rPr>
              <a:t>Validasi</a:t>
            </a:r>
            <a:endParaRPr lang="en-ID" sz="2000" dirty="0">
              <a:latin typeface="Proxima Nova" panose="020B060402020202020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5FBC84-7D74-4E6A-B599-DEFDCDC1B0CD}"/>
              </a:ext>
            </a:extLst>
          </p:cNvPr>
          <p:cNvSpPr txBox="1"/>
          <p:nvPr/>
        </p:nvSpPr>
        <p:spPr>
          <a:xfrm>
            <a:off x="5029426" y="2736186"/>
            <a:ext cx="4144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1.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stock kopi dan </a:t>
            </a:r>
            <a:r>
              <a:rPr lang="en-ID" sz="2000" dirty="0" err="1">
                <a:latin typeface="Proxima Nova" panose="020B0604020202020204" charset="0"/>
              </a:rPr>
              <a:t>bahan</a:t>
            </a:r>
            <a:endParaRPr lang="en-ID" sz="2000" dirty="0">
              <a:latin typeface="Proxima Nova" panose="020B060402020202020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F4A74E-C366-4134-95A3-90622A2C5A53}"/>
              </a:ext>
            </a:extLst>
          </p:cNvPr>
          <p:cNvSpPr txBox="1"/>
          <p:nvPr/>
        </p:nvSpPr>
        <p:spPr>
          <a:xfrm>
            <a:off x="5029426" y="3142146"/>
            <a:ext cx="3845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2.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penulisan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orderan</a:t>
            </a:r>
            <a:r>
              <a:rPr lang="en-ID" sz="2000" dirty="0">
                <a:latin typeface="Proxima Nova" panose="020B0604020202020204" charset="0"/>
              </a:rPr>
              <a:t> </a:t>
            </a:r>
          </a:p>
          <a:p>
            <a:r>
              <a:rPr lang="en-ID" sz="2000" dirty="0">
                <a:latin typeface="Proxima Nova" panose="020B0604020202020204" charset="0"/>
              </a:rPr>
              <a:t>    menu kopi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931F1F-784D-4101-B855-802B59C522F5}"/>
              </a:ext>
            </a:extLst>
          </p:cNvPr>
          <p:cNvSpPr txBox="1"/>
          <p:nvPr/>
        </p:nvSpPr>
        <p:spPr>
          <a:xfrm>
            <a:off x="5029426" y="3965382"/>
            <a:ext cx="42578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3. </a:t>
            </a:r>
            <a:r>
              <a:rPr lang="en-ID" sz="2000" dirty="0" err="1">
                <a:latin typeface="Proxima Nova" panose="020B0604020202020204" charset="0"/>
              </a:rPr>
              <a:t>Mengecek</a:t>
            </a:r>
            <a:r>
              <a:rPr lang="en-ID" sz="2000" dirty="0">
                <a:latin typeface="Proxima Nova" panose="020B0604020202020204" charset="0"/>
              </a:rPr>
              <a:t> parameter </a:t>
            </a:r>
            <a:r>
              <a:rPr lang="en-ID" sz="2000" dirty="0" err="1">
                <a:latin typeface="Proxima Nova" panose="020B0604020202020204" charset="0"/>
              </a:rPr>
              <a:t>bila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kosong</a:t>
            </a:r>
            <a:endParaRPr lang="en-ID" sz="2000" dirty="0">
              <a:latin typeface="Proxima Nova" panose="020B0604020202020204" charset="0"/>
            </a:endParaRPr>
          </a:p>
          <a:p>
            <a:r>
              <a:rPr lang="en-ID" sz="2000" dirty="0">
                <a:latin typeface="Proxima Nova" panose="020B0604020202020204" charset="0"/>
              </a:rPr>
              <a:t>    </a:t>
            </a:r>
            <a:r>
              <a:rPr lang="en-ID" sz="2000" dirty="0" err="1">
                <a:latin typeface="Proxima Nova" panose="020B0604020202020204" charset="0"/>
              </a:rPr>
              <a:t>atau</a:t>
            </a:r>
            <a:r>
              <a:rPr lang="en-ID" sz="2000" dirty="0">
                <a:latin typeface="Proxima Nova" panose="020B0604020202020204" charset="0"/>
              </a:rPr>
              <a:t> value </a:t>
            </a:r>
            <a:r>
              <a:rPr lang="en-ID" sz="2000" dirty="0" err="1">
                <a:latin typeface="Proxima Nova" panose="020B0604020202020204" charset="0"/>
              </a:rPr>
              <a:t>tidak</a:t>
            </a:r>
            <a:r>
              <a:rPr lang="en-ID" sz="2000" dirty="0">
                <a:latin typeface="Proxima Nova" panose="020B0604020202020204" charset="0"/>
              </a:rPr>
              <a:t> </a:t>
            </a:r>
            <a:r>
              <a:rPr lang="en-ID" sz="2000" dirty="0" err="1">
                <a:latin typeface="Proxima Nova" panose="020B0604020202020204" charset="0"/>
              </a:rPr>
              <a:t>sesuai</a:t>
            </a:r>
            <a:endParaRPr lang="en-ID" sz="20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3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5" grpId="0"/>
      <p:bldP spid="30" grpId="0"/>
      <p:bldP spid="32" grpId="0"/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8C34F-33C7-4B8F-935F-E2BFFB8F2A3C}"/>
              </a:ext>
            </a:extLst>
          </p:cNvPr>
          <p:cNvSpPr txBox="1"/>
          <p:nvPr/>
        </p:nvSpPr>
        <p:spPr>
          <a:xfrm>
            <a:off x="3822356" y="3175684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1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36877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939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program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menggunakan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method fetch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menampilkan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semua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name (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hanya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name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nya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saja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)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dari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REST API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dibawah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ini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: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sz="1800" u="sng" dirty="0">
                <a:solidFill>
                  <a:schemeClr val="accent5"/>
                </a:solidFill>
                <a:latin typeface="Proxima Nova" panose="020B060402020202020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https://jsonplaceholder.typicode.com/users</a:t>
            </a:r>
            <a:endParaRPr lang="en-ID" u="sng" dirty="0">
              <a:solidFill>
                <a:schemeClr val="dk2"/>
              </a:solidFill>
              <a:latin typeface="Proxima Nova" panose="020B0604020202020204" charset="0"/>
              <a:sym typeface="Proxima Nova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Gunakan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debugger console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bawaan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browser Chrome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untuk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melihat</a:t>
            </a:r>
            <a:r>
              <a:rPr lang="en-ID" dirty="0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solidFill>
                  <a:schemeClr val="dk2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hasilnya</a:t>
            </a:r>
            <a:endParaRPr lang="en-ID" dirty="0">
              <a:solidFill>
                <a:srgbClr val="595959"/>
              </a:solidFill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682C3F-81DE-4ACE-BEB1-72B7099D3115}"/>
              </a:ext>
            </a:extLst>
          </p:cNvPr>
          <p:cNvSpPr txBox="1"/>
          <p:nvPr/>
        </p:nvSpPr>
        <p:spPr>
          <a:xfrm>
            <a:off x="3822357" y="328414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31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Gefy Aqiilah Aqshal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14745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62268" y="4118813"/>
            <a:ext cx="2910342" cy="238016"/>
          </a:xfrm>
        </p:spPr>
        <p:txBody>
          <a:bodyPr/>
          <a:lstStyle/>
          <a:p>
            <a:r>
              <a:rPr lang="en-US" dirty="0"/>
              <a:t>gefyaqiilah26@gmail.com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FD2655-0D9E-4B1C-80AA-A5524A36CF48}"/>
              </a:ext>
            </a:extLst>
          </p:cNvPr>
          <p:cNvSpPr/>
          <p:nvPr/>
        </p:nvSpPr>
        <p:spPr>
          <a:xfrm>
            <a:off x="9996616" y="182562"/>
            <a:ext cx="1917572" cy="670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6047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605481" y="1186248"/>
            <a:ext cx="8649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Buat dan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jelaskanlah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10 method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bawaan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JavaScript (Built-in Functions)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beserta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contoh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penggunaannya</a:t>
            </a:r>
            <a:r>
              <a:rPr lang="en-ID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.</a:t>
            </a:r>
          </a:p>
          <a:p>
            <a:endParaRPr lang="en-ID" dirty="0">
              <a:latin typeface="Proxima Nova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0CBC8-A897-4FE0-A9DB-A1ABF0E7E6F7}"/>
              </a:ext>
            </a:extLst>
          </p:cNvPr>
          <p:cNvSpPr txBox="1"/>
          <p:nvPr/>
        </p:nvSpPr>
        <p:spPr>
          <a:xfrm>
            <a:off x="5426474" y="3295020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63185EA-1153-4BC5-AE04-8F2A96690DB3}"/>
              </a:ext>
            </a:extLst>
          </p:cNvPr>
          <p:cNvSpPr/>
          <p:nvPr/>
        </p:nvSpPr>
        <p:spPr>
          <a:xfrm rot="16200000">
            <a:off x="3985983" y="3092589"/>
            <a:ext cx="506627" cy="1022813"/>
          </a:xfrm>
          <a:prstGeom prst="downArrow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C6F6B-068F-4930-B87C-F2AAEE90E06F}"/>
              </a:ext>
            </a:extLst>
          </p:cNvPr>
          <p:cNvSpPr txBox="1"/>
          <p:nvPr/>
        </p:nvSpPr>
        <p:spPr>
          <a:xfrm>
            <a:off x="605481" y="3311609"/>
            <a:ext cx="2446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W3Schools</a:t>
            </a:r>
          </a:p>
        </p:txBody>
      </p:sp>
    </p:spTree>
    <p:extLst>
      <p:ext uri="{BB962C8B-B14F-4D97-AF65-F5344CB8AC3E}">
        <p14:creationId xmlns:p14="http://schemas.microsoft.com/office/powerpoint/2010/main" val="13763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1195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22C16-E5B4-4F2D-9758-40DACE63118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DC7D8-1A01-4F85-A3D8-AA12064B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E416EE-BC32-4E10-BAC9-28F1F8E6E0DC}"/>
              </a:ext>
            </a:extLst>
          </p:cNvPr>
          <p:cNvSpPr/>
          <p:nvPr/>
        </p:nvSpPr>
        <p:spPr>
          <a:xfrm>
            <a:off x="10116457" y="5911958"/>
            <a:ext cx="1175657" cy="8698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7B1C-B0F3-4CA9-A53D-7B1417548FED}"/>
              </a:ext>
            </a:extLst>
          </p:cNvPr>
          <p:cNvSpPr txBox="1"/>
          <p:nvPr/>
        </p:nvSpPr>
        <p:spPr>
          <a:xfrm>
            <a:off x="582625" y="1046085"/>
            <a:ext cx="60776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Buatlah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program searching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nama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yang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dapat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dibatasi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jumlah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outputnya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yang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menerapkan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callback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function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dengan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data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sebagai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berikut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    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const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 name = [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‘Abigail’, ‘Alexandra’, ‘Alison’,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‘Amanda’, ‘Angela’, ’Bella’,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‘Carol’, ‘Caroline’, ‘Carolyn’,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‘Deirdre’, ‘Diana’, ‘Elizabeth’,</a:t>
            </a: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‘Ella’, ‘Faith’, ‘Olivia’, ‘Penelope’]</a:t>
            </a:r>
          </a:p>
          <a:p>
            <a:endParaRPr lang="en-ID" dirty="0">
              <a:latin typeface="Proxima Nova"/>
              <a:ea typeface="Proxima Nova"/>
              <a:cs typeface="Proxima Nova"/>
              <a:sym typeface="Proxima Nova"/>
            </a:endParaRPr>
          </a:p>
          <a:p>
            <a:endParaRPr lang="en-ID" dirty="0">
              <a:latin typeface="Proxima Nova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0CBC8-A897-4FE0-A9DB-A1ABF0E7E6F7}"/>
              </a:ext>
            </a:extLst>
          </p:cNvPr>
          <p:cNvSpPr txBox="1"/>
          <p:nvPr/>
        </p:nvSpPr>
        <p:spPr>
          <a:xfrm>
            <a:off x="5426474" y="486610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63185EA-1153-4BC5-AE04-8F2A96690DB3}"/>
              </a:ext>
            </a:extLst>
          </p:cNvPr>
          <p:cNvSpPr/>
          <p:nvPr/>
        </p:nvSpPr>
        <p:spPr>
          <a:xfrm rot="16200000">
            <a:off x="3474576" y="4647085"/>
            <a:ext cx="506627" cy="1022813"/>
          </a:xfrm>
          <a:prstGeom prst="downArrow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C6F6B-068F-4930-B87C-F2AAEE90E06F}"/>
              </a:ext>
            </a:extLst>
          </p:cNvPr>
          <p:cNvSpPr txBox="1"/>
          <p:nvPr/>
        </p:nvSpPr>
        <p:spPr>
          <a:xfrm>
            <a:off x="605481" y="465849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Filter()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6DB35B-66DC-43AB-9BC3-A634615CE4CA}"/>
              </a:ext>
            </a:extLst>
          </p:cNvPr>
          <p:cNvSpPr txBox="1"/>
          <p:nvPr/>
        </p:nvSpPr>
        <p:spPr>
          <a:xfrm>
            <a:off x="6549078" y="1842130"/>
            <a:ext cx="3793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Contoh</a:t>
            </a:r>
            <a:r>
              <a:rPr lang="en-US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searchName</a:t>
            </a:r>
            <a:r>
              <a:rPr lang="en-US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(“an”, 3, callback)</a:t>
            </a:r>
          </a:p>
          <a:p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F5CF7C-8E30-47F1-875E-C85E8DF87F7B}"/>
              </a:ext>
            </a:extLst>
          </p:cNvPr>
          <p:cNvSpPr txBox="1"/>
          <p:nvPr/>
        </p:nvSpPr>
        <p:spPr>
          <a:xfrm flipH="1">
            <a:off x="6549080" y="2740449"/>
            <a:ext cx="3793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Output: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[“</a:t>
            </a:r>
            <a:r>
              <a:rPr lang="en-ID" dirty="0" err="1">
                <a:latin typeface="Proxima Nova"/>
                <a:ea typeface="Proxima Nova"/>
                <a:cs typeface="Proxima Nova"/>
                <a:sym typeface="Proxima Nova"/>
              </a:rPr>
              <a:t>Alexandra”,”Amanda”,”Angela</a:t>
            </a:r>
            <a:r>
              <a:rPr lang="en-ID" dirty="0">
                <a:latin typeface="Proxima Nova"/>
                <a:ea typeface="Proxima Nova"/>
                <a:cs typeface="Proxima Nova"/>
                <a:sym typeface="Proxima Nova"/>
              </a:rPr>
              <a:t>”]</a:t>
            </a:r>
          </a:p>
          <a:p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6BEF5D-0A85-4855-9C9E-722AF3119A18}"/>
              </a:ext>
            </a:extLst>
          </p:cNvPr>
          <p:cNvSpPr txBox="1"/>
          <p:nvPr/>
        </p:nvSpPr>
        <p:spPr>
          <a:xfrm>
            <a:off x="605481" y="505860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Includes()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000DA-446F-4AFF-94A5-9CA81233667A}"/>
              </a:ext>
            </a:extLst>
          </p:cNvPr>
          <p:cNvSpPr txBox="1"/>
          <p:nvPr/>
        </p:nvSpPr>
        <p:spPr>
          <a:xfrm>
            <a:off x="605481" y="5411805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dirty="0">
                <a:latin typeface="Proxima Nova" panose="020B0604020202020204" charset="0"/>
              </a:rPr>
              <a:t>Splice()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23E142-FFED-452B-9766-780DC17C9042}"/>
              </a:ext>
            </a:extLst>
          </p:cNvPr>
          <p:cNvSpPr txBox="1"/>
          <p:nvPr/>
        </p:nvSpPr>
        <p:spPr>
          <a:xfrm>
            <a:off x="605481" y="4258388"/>
            <a:ext cx="2446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1" dirty="0">
                <a:latin typeface="Proxima Nova" panose="020B0604020202020204" charset="0"/>
              </a:rPr>
              <a:t>Method 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D8C4E1-3140-43CC-8F56-DE68C0FCA0BC}"/>
              </a:ext>
            </a:extLst>
          </p:cNvPr>
          <p:cNvSpPr txBox="1"/>
          <p:nvPr/>
        </p:nvSpPr>
        <p:spPr>
          <a:xfrm>
            <a:off x="5426474" y="4858618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87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  <p:bldP spid="2" grpId="0"/>
      <p:bldP spid="3" grpId="0"/>
      <p:bldP spid="6" grpId="0"/>
      <p:bldP spid="8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#Task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5604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49BBA363-22DE-44E2-9805-FA6701D4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#Task3</a:t>
            </a:r>
          </a:p>
        </p:txBody>
      </p:sp>
      <p:sp>
        <p:nvSpPr>
          <p:cNvPr id="21" name="Google Shape;116;p22">
            <a:extLst>
              <a:ext uri="{FF2B5EF4-FFF2-40B4-BE49-F238E27FC236}">
                <a16:creationId xmlns:a16="http://schemas.microsoft.com/office/drawing/2014/main" id="{CD98EC46-08BF-48C5-B087-A1B6E857E400}"/>
              </a:ext>
            </a:extLst>
          </p:cNvPr>
          <p:cNvSpPr txBox="1"/>
          <p:nvPr/>
        </p:nvSpPr>
        <p:spPr>
          <a:xfrm>
            <a:off x="237400" y="869080"/>
            <a:ext cx="4381800" cy="3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Buatlah fungsi yang memiliki parameter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number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 dan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number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), serta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i="1" dirty="0"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). </a:t>
            </a:r>
            <a:br>
              <a:rPr lang="en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Fungsi tersebut memiliki validasi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&lt;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dan jumlah data dalam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harus lebih dari 5.</a:t>
            </a:r>
            <a:br>
              <a:rPr lang="en" dirty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Fungsi tersebut akan mencari data didalam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dataArray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yang memiliki nilai diantara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nilaiAwal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dan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nilaiAkhir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, mengurutkan hasil pencarian dan menampilkannya ke layar/console.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Contoh: 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SeleksiNilai(5, 20 , [2, 25, 4, 14, 17, 30, 8])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[8, 14, 17]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" name="Google Shape;117;p22">
            <a:extLst>
              <a:ext uri="{FF2B5EF4-FFF2-40B4-BE49-F238E27FC236}">
                <a16:creationId xmlns:a16="http://schemas.microsoft.com/office/drawing/2014/main" id="{F3A4567D-430E-4714-A359-6A4A1C46E94F}"/>
              </a:ext>
            </a:extLst>
          </p:cNvPr>
          <p:cNvSpPr txBox="1"/>
          <p:nvPr/>
        </p:nvSpPr>
        <p:spPr>
          <a:xfrm>
            <a:off x="5125948" y="956550"/>
            <a:ext cx="4263900" cy="40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SeleksiNilai(15, 3 , [2, 25, 4, 14, 17, 30, 8])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“Nilai akhir harus lebih besar dari nilai awal”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SeleksiNilai(5, 17 , [2, 25, 4])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“Jumlah angka dalam dataArray tidak ada”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828D0D-9733-42F4-8F8E-0F2618C6666B}"/>
              </a:ext>
            </a:extLst>
          </p:cNvPr>
          <p:cNvSpPr txBox="1"/>
          <p:nvPr/>
        </p:nvSpPr>
        <p:spPr>
          <a:xfrm>
            <a:off x="5125948" y="5451743"/>
            <a:ext cx="4547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>
                <a:latin typeface="Proxima Nova" panose="020B0604020202020204" charset="0"/>
              </a:rPr>
              <a:t>Let’s go to </a:t>
            </a:r>
            <a:r>
              <a:rPr lang="en-ID" sz="3200" dirty="0" err="1">
                <a:latin typeface="Proxima Nova" panose="020B0604020202020204" charset="0"/>
              </a:rPr>
              <a:t>Vscode</a:t>
            </a:r>
            <a:endParaRPr lang="en-ID" sz="3200" dirty="0">
              <a:latin typeface="Proxima Nova" panose="020B060402020202020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1CA201-41A3-4D15-88A8-FB29B35F8E94}"/>
              </a:ext>
            </a:extLst>
          </p:cNvPr>
          <p:cNvSpPr/>
          <p:nvPr/>
        </p:nvSpPr>
        <p:spPr>
          <a:xfrm>
            <a:off x="10021330" y="5451743"/>
            <a:ext cx="1309816" cy="13074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776C2-D088-4D09-BFFC-9C3B3313C878}"/>
              </a:ext>
            </a:extLst>
          </p:cNvPr>
          <p:cNvSpPr txBox="1"/>
          <p:nvPr/>
        </p:nvSpPr>
        <p:spPr>
          <a:xfrm>
            <a:off x="11504140" y="6389815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i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0108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FBD9FD-E469-41C4-B135-7A118B259494}"/>
              </a:ext>
            </a:extLst>
          </p:cNvPr>
          <p:cNvSpPr/>
          <p:nvPr/>
        </p:nvSpPr>
        <p:spPr>
          <a:xfrm>
            <a:off x="0" y="1"/>
            <a:ext cx="99719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6000" b="1" dirty="0">
                <a:latin typeface="Arial (Headings)"/>
              </a:rPr>
              <a:t>October </a:t>
            </a:r>
            <a:r>
              <a:rPr lang="en-ID" sz="6000" b="1" dirty="0">
                <a:solidFill>
                  <a:srgbClr val="FFC000"/>
                </a:solidFill>
                <a:latin typeface="Arial (Headings)"/>
              </a:rPr>
              <a:t>27</a:t>
            </a:r>
            <a:r>
              <a:rPr lang="en-ID" sz="6000" b="1" dirty="0">
                <a:latin typeface="Arial (Headings)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F9E92-768A-4043-B323-31300BD04912}"/>
              </a:ext>
            </a:extLst>
          </p:cNvPr>
          <p:cNvSpPr/>
          <p:nvPr/>
        </p:nvSpPr>
        <p:spPr>
          <a:xfrm>
            <a:off x="11207578" y="6172200"/>
            <a:ext cx="98442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026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1656</TotalTime>
  <Words>621</Words>
  <Application>Microsoft Office PowerPoint</Application>
  <PresentationFormat>Widescreen</PresentationFormat>
  <Paragraphs>152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Arial (Headings)</vt:lpstr>
      <vt:lpstr>Calibri</vt:lpstr>
      <vt:lpstr>Corbel</vt:lpstr>
      <vt:lpstr>Franklin Gothic Book</vt:lpstr>
      <vt:lpstr>Proxima Nova</vt:lpstr>
      <vt:lpstr>Times New Roman</vt:lpstr>
      <vt:lpstr>Office Theme</vt:lpstr>
      <vt:lpstr>My assignment  presentation</vt:lpstr>
      <vt:lpstr>PowerPoint Presentation</vt:lpstr>
      <vt:lpstr>PowerPoint Presentation</vt:lpstr>
      <vt:lpstr>#Task 1</vt:lpstr>
      <vt:lpstr>PowerPoint Presentation</vt:lpstr>
      <vt:lpstr>#Task 2</vt:lpstr>
      <vt:lpstr>PowerPoint Presentation</vt:lpstr>
      <vt:lpstr>#Task3</vt:lpstr>
      <vt:lpstr>PowerPoint Presentation</vt:lpstr>
      <vt:lpstr>PowerPoint Presentation</vt:lpstr>
      <vt:lpstr>#Task 1</vt:lpstr>
      <vt:lpstr>PowerPoint Presentation</vt:lpstr>
      <vt:lpstr>#Task 2</vt:lpstr>
      <vt:lpstr>PowerPoint Presentation</vt:lpstr>
      <vt:lpstr>#Task 3</vt:lpstr>
      <vt:lpstr>PowerPoint Presentation</vt:lpstr>
      <vt:lpstr>#cek janji ayah</vt:lpstr>
      <vt:lpstr>PowerPoint Presentation</vt:lpstr>
      <vt:lpstr>PowerPoint Presentation</vt:lpstr>
      <vt:lpstr>#Task 3</vt:lpstr>
      <vt:lpstr>PowerPoint Presentation</vt:lpstr>
      <vt:lpstr>#order kopi</vt:lpstr>
      <vt:lpstr>PowerPoint Presentation</vt:lpstr>
      <vt:lpstr>PowerPoint Presentation</vt:lpstr>
      <vt:lpstr>#Task 4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assignment  presentation</dc:title>
  <dc:creator>Gefy Aqiilah Aqshal</dc:creator>
  <cp:lastModifiedBy>Gefy Aqiilah Aqshal</cp:lastModifiedBy>
  <cp:revision>46</cp:revision>
  <dcterms:created xsi:type="dcterms:W3CDTF">2020-10-28T07:05:12Z</dcterms:created>
  <dcterms:modified xsi:type="dcterms:W3CDTF">2020-11-01T23:34:25Z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